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67" r:id="rId5"/>
    <p:sldId id="274" r:id="rId6"/>
    <p:sldId id="272" r:id="rId7"/>
    <p:sldId id="273" r:id="rId8"/>
    <p:sldId id="275" r:id="rId9"/>
    <p:sldId id="277" r:id="rId10"/>
    <p:sldId id="278" r:id="rId11"/>
    <p:sldId id="279" r:id="rId12"/>
    <p:sldId id="280" r:id="rId13"/>
    <p:sldId id="27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AA7AC-DE11-4CEC-8BA3-EFE9573E142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E1B-1908-4163-95F3-4A36C7403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umentcloud.adobe.com/link/track?uri=urn%3Aaaid%3Ascds%3AUS%3Aff1fc6f9-fb41-497e-b193-f596bfa8aba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5_WORDS" TargetMode="External"/><Relationship Id="rId2" Type="http://schemas.openxmlformats.org/officeDocument/2006/relationships/hyperlink" Target="https://www.fredla.org/wp-content/uploads/2019/04/Suicide-Prevention-Tip-Sheet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s://zoom.us/meeting/register/6a11905b0cf8d8a9dc2040ba88984b7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fcmh.org/awarenesswe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vanderpool@vancomm.com" TargetMode="External"/><Relationship Id="rId2" Type="http://schemas.openxmlformats.org/officeDocument/2006/relationships/hyperlink" Target="mailto:swalsh@vancomm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childrens-awareness-day" TargetMode="External"/><Relationship Id="rId2" Type="http://schemas.openxmlformats.org/officeDocument/2006/relationships/hyperlink" Target="https://www.fredla.org/wp-content/uploads/2019/04/How-to-Engage-Your-Organization-During-Awareness-D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pearson@fredla.org" TargetMode="External"/><Relationship Id="rId2" Type="http://schemas.openxmlformats.org/officeDocument/2006/relationships/hyperlink" Target="mailto:phunt@fredla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outlook.office365.com/owa/service.svc/s/GetFileAttachment?id=AAMkADM1YjY4YjUwLTMyZjgtNDNmMy1iZjQzLTZmZThiMjIwMjhkYwBGAAAAAACFjSDetQ1hQ5S4ep6ImVRKBwCNIyxYBqkASoj4%2FwZrMEQHAAAAAAENAACNIyxYBqkASoj4%2FwZrMEQHAAB%2FSRWKAAABEgAQAM%2FQmBDPnr1AkdiQmLsDutI%3D&amp;isImagePreview=True&amp;X-OWA-CANARY=dbyTXrS-tEGf0I5rW3tz9UIRMU8enNEIyzsAKENsrOrCnw0bZkZDyot2PVZ6CaROQzbeifzyJj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outlook.office365.com/owa/service.svc/s/GetFileAttachment?id=AAMkADM1YjY4YjUwLTMyZjgtNDNmMy1iZjQzLTZmZThiMjIwMjhkYwBGAAAAAACFjSDetQ1hQ5S4ep6ImVRKBwCNIyxYBqkASoj4%2FwZrMEQHAAAAAAENAACNIyxYBqkASoj4%2FwZrMEQHAAB%2FSRWKAAABEgAQAM%2FQmBDPnr1AkdiQmLsDutI%3D&amp;isImagePreview=True&amp;X-OWA-CANARY=dbyTXrS-tEGf0I5rW3tz9UIRMU8enNEIyzsAKENsrOrCnw0bZkZDyot2PVZ6CaROQzbeifzyJjc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4003"/>
            <a:ext cx="9220200" cy="193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946400"/>
            <a:ext cx="9245600" cy="79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0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"/>
            <a:ext cx="4267200" cy="5974079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Children's Mental </a:t>
            </a:r>
            <a:r>
              <a:rPr lang="en-US" dirty="0" smtClean="0"/>
              <a:t>Health Awareness Day in Kentucky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Hosted by Kentucky Partnership for Families and Children, Inc.</a:t>
            </a:r>
          </a:p>
          <a:p>
            <a:pPr marL="0" indent="0" algn="ctr">
              <a:buNone/>
            </a:pPr>
            <a:r>
              <a:rPr lang="en-US" b="1" i="1" dirty="0" smtClean="0"/>
              <a:t>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documentcloud.adobe.com/link/track?uri=urn%3Aaaid%3Ascds%3AUS%3Aff1fc6f9-fb41-497e-b193-f596bfa8aba6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Suppor</a:t>
            </a:r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 &amp; TA</a:t>
            </a:r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is Available!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/>
              <a:t>What support or resources</a:t>
            </a:r>
          </a:p>
          <a:p>
            <a:pPr marL="0" indent="0" algn="ctr">
              <a:buNone/>
            </a:pPr>
            <a:r>
              <a:rPr lang="en-US" sz="4400" b="1" dirty="0" smtClean="0"/>
              <a:t>do you need?</a:t>
            </a:r>
            <a:endParaRPr lang="en-US" sz="44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Resources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7780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dirty="0" smtClean="0"/>
              <a:t>Preventing Youth and Young Adult Suicide:</a:t>
            </a:r>
          </a:p>
          <a:p>
            <a:pPr marL="0" indent="0">
              <a:buNone/>
            </a:pPr>
            <a:r>
              <a:rPr lang="en-US" sz="3800" dirty="0">
                <a:hlinkClick r:id="rId2"/>
              </a:rPr>
              <a:t>https://</a:t>
            </a:r>
            <a:r>
              <a:rPr lang="en-US" sz="3800" dirty="0" smtClean="0">
                <a:hlinkClick r:id="rId2"/>
              </a:rPr>
              <a:t>www.fredla.org/wp-content/uploads/2019/04/Suicide-Prevention-Tip-Sheet-FINAL.pdf</a:t>
            </a:r>
            <a:endParaRPr lang="en-US" sz="3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4200" b="1" dirty="0" smtClean="0"/>
              <a:t>5 Words: A Conversation about Suicide Prevention:</a:t>
            </a:r>
          </a:p>
          <a:p>
            <a:pPr marL="0" indent="0">
              <a:buNone/>
            </a:pPr>
            <a:r>
              <a:rPr lang="en-US" sz="3800" dirty="0">
                <a:hlinkClick r:id="rId3"/>
              </a:rPr>
              <a:t>https://www.surveymonkey.com/r/5_WORDS</a:t>
            </a:r>
            <a:endParaRPr lang="en-US" sz="3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4200" b="1" dirty="0" smtClean="0"/>
              <a:t>Next call for Family-Run Organizations</a:t>
            </a:r>
            <a:r>
              <a:rPr lang="en-US" sz="4200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800" b="1" i="1" dirty="0" smtClean="0"/>
              <a:t>April 26, 2019 1:30 to 3:00pm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dirty="0" smtClean="0"/>
              <a:t>To register: </a:t>
            </a:r>
            <a:endParaRPr lang="en-US" sz="3800" dirty="0"/>
          </a:p>
          <a:p>
            <a:pPr marL="0" indent="0">
              <a:buNone/>
            </a:pPr>
            <a:r>
              <a:rPr lang="en-US" sz="3800" dirty="0" smtClean="0">
                <a:hlinkClick r:id="rId4"/>
              </a:rPr>
              <a:t>https</a:t>
            </a:r>
            <a:r>
              <a:rPr lang="en-US" sz="3800" dirty="0">
                <a:hlinkClick r:id="rId4"/>
              </a:rPr>
              <a:t>://</a:t>
            </a:r>
            <a:r>
              <a:rPr lang="en-US" sz="3800" dirty="0" smtClean="0">
                <a:hlinkClick r:id="rId4"/>
              </a:rPr>
              <a:t>zoom.us/meeting/register/6a11905b0cf8d8a9dc2040ba88984b7b</a:t>
            </a:r>
            <a:endParaRPr lang="en-US" sz="3800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Resources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National Federation of Families for Children’s Mental Health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https://www.ffcmh.org/awarenessweek</a:t>
            </a:r>
            <a:r>
              <a:rPr lang="en-US" dirty="0"/>
              <a:t>		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Welcome &amp; Introductions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/>
              <a:t>Please state your name, organization &amp; what you hope to get from this call</a:t>
            </a:r>
          </a:p>
          <a:p>
            <a:r>
              <a:rPr lang="en-US" dirty="0"/>
              <a:t>Staffing today’s call:</a:t>
            </a:r>
          </a:p>
          <a:p>
            <a:pPr lvl="1"/>
            <a:r>
              <a:rPr lang="en-US" dirty="0" smtClean="0"/>
              <a:t>Shannon Walsh &amp; Brittany Vanderpool</a:t>
            </a:r>
            <a:endParaRPr lang="en-US" dirty="0"/>
          </a:p>
          <a:p>
            <a:pPr lvl="1"/>
            <a:r>
              <a:rPr lang="en-US" dirty="0" smtClean="0"/>
              <a:t>Pat Hunt &amp; Malisa Pearson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Purpose of this Call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update you on the national event</a:t>
            </a:r>
          </a:p>
          <a:p>
            <a:r>
              <a:rPr lang="en-US" dirty="0"/>
              <a:t>To support you in planning your event, by providing</a:t>
            </a:r>
          </a:p>
          <a:p>
            <a:pPr lvl="1"/>
            <a:r>
              <a:rPr lang="en-US" dirty="0"/>
              <a:t>A place to share your plans or to make some</a:t>
            </a:r>
          </a:p>
          <a:p>
            <a:pPr lvl="1"/>
            <a:r>
              <a:rPr lang="en-US" dirty="0"/>
              <a:t>Tools, strategies and sample materials</a:t>
            </a:r>
          </a:p>
          <a:p>
            <a:r>
              <a:rPr lang="en-US" dirty="0"/>
              <a:t>To fuel one another's passion and commitment for raising awareness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Whenever &amp; However You Raise Awareness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603" y="2379980"/>
            <a:ext cx="7414794" cy="30480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  <p:pic>
        <p:nvPicPr>
          <p:cNvPr id="9" name="Picture 2" descr="C:\Users\Pat\AppData\Local\Microsoft\Windows\INetCache\IE\66XZ3PZM\needcoffee_Balloons[1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6"/>
          <a:stretch/>
        </p:blipFill>
        <p:spPr bwMode="auto">
          <a:xfrm>
            <a:off x="4724400" y="1417638"/>
            <a:ext cx="1888737" cy="20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\AppData\Local\Microsoft\Windows\INetCache\IE\BKKNSPRA\Green_Balloon_-_Donkey_Kong_Country_Tropical_Freeze[1]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6"/>
          <a:stretch/>
        </p:blipFill>
        <p:spPr bwMode="auto">
          <a:xfrm>
            <a:off x="1885589" y="1368902"/>
            <a:ext cx="1543411" cy="21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Vanguard Communications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/>
              <a:t>Shannon Walsh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swalsh@vancomm.com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Brittany Vanderpool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bvanderpool@vancomm.com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National Children’s Mental Health Awareness 2019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  <p:pic>
        <p:nvPicPr>
          <p:cNvPr id="1026" name="Picture 2" descr="National Children's Mental Health Awareness Day Banne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654"/>
            <a:ext cx="8229600" cy="22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Resources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How to Engage Your Organization During Awareness Day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www.fredla.org/wp-content/uploads/2019/04/How-to-Engage-Your-Organization-During-Awareness-Day.pdf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SAMHSA Website</a:t>
            </a:r>
            <a:r>
              <a:rPr lang="en-US" dirty="0" smtClean="0"/>
              <a:t>: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://www.samhsa.gov/childrens-awareness-day</a:t>
            </a:r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FREDLA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Pat Hunt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phunt@fredla.org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Malisa Pearson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mpearson@fredla.org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1"/>
                </a:solidFill>
              </a:rPr>
              <a:t>What are you planning for Children’s Mental Health Awareness 2019?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90" y="5427980"/>
            <a:ext cx="1619250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15070</TotalTime>
  <Words>213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PowerPoint Presentation</vt:lpstr>
      <vt:lpstr>Welcome &amp; Introductions</vt:lpstr>
      <vt:lpstr>Purpose of this Call</vt:lpstr>
      <vt:lpstr>Whenever &amp; However You Raise Awareness</vt:lpstr>
      <vt:lpstr>Vanguard Communications</vt:lpstr>
      <vt:lpstr>National Children’s Mental Health Awareness 2019</vt:lpstr>
      <vt:lpstr>Resources</vt:lpstr>
      <vt:lpstr>FREDLA</vt:lpstr>
      <vt:lpstr>PowerPoint Presentation</vt:lpstr>
      <vt:lpstr>PowerPoint Presentation</vt:lpstr>
      <vt:lpstr>PowerPoint Presentation</vt:lpstr>
      <vt:lpstr>Support &amp; TA is Available!</vt:lpstr>
      <vt:lpstr>Resources</vt:lpstr>
      <vt:lpstr>Resources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</dc:creator>
  <cp:lastModifiedBy>RSA</cp:lastModifiedBy>
  <cp:revision>29</cp:revision>
  <dcterms:created xsi:type="dcterms:W3CDTF">2015-08-29T14:23:34Z</dcterms:created>
  <dcterms:modified xsi:type="dcterms:W3CDTF">2019-04-05T14:56:49Z</dcterms:modified>
</cp:coreProperties>
</file>